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80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1" r:id="rId13"/>
    <p:sldId id="292" r:id="rId14"/>
    <p:sldId id="293" r:id="rId15"/>
    <p:sldId id="294" r:id="rId16"/>
    <p:sldId id="270" r:id="rId17"/>
    <p:sldId id="274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1E74"/>
    <a:srgbClr val="DB5B5A"/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0FDCCD-DAC7-47A4-8249-CB7B0EC6EFBB}" v="2" dt="2022-12-15T10:22:51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144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Houseman" userId="7d6e233f-1289-4a6a-9205-ee3f8642932a" providerId="ADAL" clId="{539B486C-39DE-4FDD-BAF1-415A9DF6C826}"/>
    <pc:docChg chg="undo redo custSel addSld delSld modSld sldOrd replTag delTag">
      <pc:chgData name="Mel Houseman" userId="7d6e233f-1289-4a6a-9205-ee3f8642932a" providerId="ADAL" clId="{539B486C-39DE-4FDD-BAF1-415A9DF6C826}" dt="2022-12-12T16:19:04.605" v="790"/>
      <pc:docMkLst>
        <pc:docMk/>
      </pc:docMkLst>
      <pc:sldChg chg="del replTag delTag">
        <pc:chgData name="Mel Houseman" userId="7d6e233f-1289-4a6a-9205-ee3f8642932a" providerId="ADAL" clId="{539B486C-39DE-4FDD-BAF1-415A9DF6C826}" dt="2022-12-12T15:46:21.147" v="19" actId="47"/>
        <pc:sldMkLst>
          <pc:docMk/>
          <pc:sldMk cId="3349779659" sldId="264"/>
        </pc:sldMkLst>
      </pc:sldChg>
      <pc:sldChg chg="modSp del mod replTag delTag">
        <pc:chgData name="Mel Houseman" userId="7d6e233f-1289-4a6a-9205-ee3f8642932a" providerId="ADAL" clId="{539B486C-39DE-4FDD-BAF1-415A9DF6C826}" dt="2022-12-12T15:46:35.063" v="41" actId="47"/>
        <pc:sldMkLst>
          <pc:docMk/>
          <pc:sldMk cId="3282449821" sldId="265"/>
        </pc:sldMkLst>
        <pc:spChg chg="mod">
          <ac:chgData name="Mel Houseman" userId="7d6e233f-1289-4a6a-9205-ee3f8642932a" providerId="ADAL" clId="{539B486C-39DE-4FDD-BAF1-415A9DF6C826}" dt="2022-12-12T15:46:29.434" v="33" actId="21"/>
          <ac:spMkLst>
            <pc:docMk/>
            <pc:sldMk cId="3282449821" sldId="265"/>
            <ac:spMk id="5" creationId="{B0408655-3607-221D-CA9E-736FEB36E655}"/>
          </ac:spMkLst>
        </pc:spChg>
      </pc:sldChg>
      <pc:sldChg chg="modSp del mod replTag delTag">
        <pc:chgData name="Mel Houseman" userId="7d6e233f-1289-4a6a-9205-ee3f8642932a" providerId="ADAL" clId="{539B486C-39DE-4FDD-BAF1-415A9DF6C826}" dt="2022-12-12T15:48:41.887" v="110" actId="47"/>
        <pc:sldMkLst>
          <pc:docMk/>
          <pc:sldMk cId="2981958359" sldId="266"/>
        </pc:sldMkLst>
        <pc:spChg chg="mod">
          <ac:chgData name="Mel Houseman" userId="7d6e233f-1289-4a6a-9205-ee3f8642932a" providerId="ADAL" clId="{539B486C-39DE-4FDD-BAF1-415A9DF6C826}" dt="2022-12-12T15:47:32.591" v="65" actId="21"/>
          <ac:spMkLst>
            <pc:docMk/>
            <pc:sldMk cId="2981958359" sldId="266"/>
            <ac:spMk id="2" creationId="{0AD98B9C-04E9-5F59-478B-0A2088285445}"/>
          </ac:spMkLst>
        </pc:spChg>
      </pc:sldChg>
      <pc:sldChg chg="delSp modSp del mod replTag delTag">
        <pc:chgData name="Mel Houseman" userId="7d6e233f-1289-4a6a-9205-ee3f8642932a" providerId="ADAL" clId="{539B486C-39DE-4FDD-BAF1-415A9DF6C826}" dt="2022-12-12T15:49:37.450" v="159" actId="47"/>
        <pc:sldMkLst>
          <pc:docMk/>
          <pc:sldMk cId="1148643050" sldId="267"/>
        </pc:sldMkLst>
        <pc:spChg chg="mod">
          <ac:chgData name="Mel Houseman" userId="7d6e233f-1289-4a6a-9205-ee3f8642932a" providerId="ADAL" clId="{539B486C-39DE-4FDD-BAF1-415A9DF6C826}" dt="2022-12-12T15:49:02.677" v="126" actId="21"/>
          <ac:spMkLst>
            <pc:docMk/>
            <pc:sldMk cId="1148643050" sldId="267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49:08.640" v="136" actId="21"/>
          <ac:spMkLst>
            <pc:docMk/>
            <pc:sldMk cId="1148643050" sldId="267"/>
            <ac:spMk id="5" creationId="{E57C3FAB-1BC2-B6D9-A4CC-6B92DCEE5C7B}"/>
          </ac:spMkLst>
        </pc:spChg>
        <pc:picChg chg="del">
          <ac:chgData name="Mel Houseman" userId="7d6e233f-1289-4a6a-9205-ee3f8642932a" providerId="ADAL" clId="{539B486C-39DE-4FDD-BAF1-415A9DF6C826}" dt="2022-12-12T15:49:25.493" v="150" actId="21"/>
          <ac:picMkLst>
            <pc:docMk/>
            <pc:sldMk cId="1148643050" sldId="267"/>
            <ac:picMk id="7" creationId="{854E66BA-DF93-A999-F874-0151F8E6A226}"/>
          </ac:picMkLst>
        </pc:picChg>
      </pc:sldChg>
      <pc:sldChg chg="modSp del mod replTag delTag">
        <pc:chgData name="Mel Houseman" userId="7d6e233f-1289-4a6a-9205-ee3f8642932a" providerId="ADAL" clId="{539B486C-39DE-4FDD-BAF1-415A9DF6C826}" dt="2022-12-12T15:53:25.022" v="400" actId="47"/>
        <pc:sldMkLst>
          <pc:docMk/>
          <pc:sldMk cId="4003868302" sldId="269"/>
        </pc:sldMkLst>
        <pc:spChg chg="mod">
          <ac:chgData name="Mel Houseman" userId="7d6e233f-1289-4a6a-9205-ee3f8642932a" providerId="ADAL" clId="{539B486C-39DE-4FDD-BAF1-415A9DF6C826}" dt="2022-12-12T15:53:19.840" v="392" actId="21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53:10.541" v="380" actId="21"/>
          <ac:spMkLst>
            <pc:docMk/>
            <pc:sldMk cId="4003868302" sldId="269"/>
            <ac:spMk id="3" creationId="{3301EC55-8B1A-448D-9867-33F7F6822F75}"/>
          </ac:spMkLst>
        </pc:spChg>
      </pc:sldChg>
      <pc:sldChg chg="delSp modSp mod replTag delTag">
        <pc:chgData name="Mel Houseman" userId="7d6e233f-1289-4a6a-9205-ee3f8642932a" providerId="ADAL" clId="{539B486C-39DE-4FDD-BAF1-415A9DF6C826}" dt="2022-12-12T16:19:04.605" v="790"/>
        <pc:sldMkLst>
          <pc:docMk/>
          <pc:sldMk cId="3421327502" sldId="270"/>
        </pc:sldMkLst>
        <pc:spChg chg="mod">
          <ac:chgData name="Mel Houseman" userId="7d6e233f-1289-4a6a-9205-ee3f8642932a" providerId="ADAL" clId="{539B486C-39DE-4FDD-BAF1-415A9DF6C826}" dt="2022-12-12T16:11:40.398" v="745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539B486C-39DE-4FDD-BAF1-415A9DF6C826}" dt="2022-12-12T16:11:48.573" v="748" actId="14100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539B486C-39DE-4FDD-BAF1-415A9DF6C826}" dt="2022-12-12T16:11:45.413" v="747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539B486C-39DE-4FDD-BAF1-415A9DF6C826}" dt="2022-12-12T15:46:21.147" v="19" actId="47"/>
        <pc:sldMkLst>
          <pc:docMk/>
          <pc:sldMk cId="4024235504" sldId="273"/>
        </pc:sldMkLst>
      </pc:sldChg>
      <pc:sldChg chg="modSp del mod replTag delTag">
        <pc:chgData name="Mel Houseman" userId="7d6e233f-1289-4a6a-9205-ee3f8642932a" providerId="ADAL" clId="{539B486C-39DE-4FDD-BAF1-415A9DF6C826}" dt="2022-12-12T15:50:46.617" v="211" actId="47"/>
        <pc:sldMkLst>
          <pc:docMk/>
          <pc:sldMk cId="2841913910" sldId="275"/>
        </pc:sldMkLst>
        <pc:spChg chg="mod">
          <ac:chgData name="Mel Houseman" userId="7d6e233f-1289-4a6a-9205-ee3f8642932a" providerId="ADAL" clId="{539B486C-39DE-4FDD-BAF1-415A9DF6C826}" dt="2022-12-12T15:49:53.022" v="175" actId="21"/>
          <ac:spMkLst>
            <pc:docMk/>
            <pc:sldMk cId="2841913910" sldId="275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50:00.372" v="185" actId="21"/>
          <ac:spMkLst>
            <pc:docMk/>
            <pc:sldMk cId="2841913910" sldId="275"/>
            <ac:spMk id="3" creationId="{3301EC55-8B1A-448D-9867-33F7F6822F75}"/>
          </ac:spMkLst>
        </pc:spChg>
      </pc:sldChg>
      <pc:sldChg chg="delSp modSp del mod replTag delTag">
        <pc:chgData name="Mel Houseman" userId="7d6e233f-1289-4a6a-9205-ee3f8642932a" providerId="ADAL" clId="{539B486C-39DE-4FDD-BAF1-415A9DF6C826}" dt="2022-12-12T15:52:37.737" v="360" actId="47"/>
        <pc:sldMkLst>
          <pc:docMk/>
          <pc:sldMk cId="359931011" sldId="276"/>
        </pc:sldMkLst>
        <pc:spChg chg="mod">
          <ac:chgData name="Mel Houseman" userId="7d6e233f-1289-4a6a-9205-ee3f8642932a" providerId="ADAL" clId="{539B486C-39DE-4FDD-BAF1-415A9DF6C826}" dt="2022-12-12T15:50:57.652" v="227" actId="21"/>
          <ac:spMkLst>
            <pc:docMk/>
            <pc:sldMk cId="359931011" sldId="276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51:05.383" v="237" actId="21"/>
          <ac:spMkLst>
            <pc:docMk/>
            <pc:sldMk cId="359931011" sldId="276"/>
            <ac:spMk id="5" creationId="{E57C3FAB-1BC2-B6D9-A4CC-6B92DCEE5C7B}"/>
          </ac:spMkLst>
        </pc:spChg>
        <pc:picChg chg="del">
          <ac:chgData name="Mel Houseman" userId="7d6e233f-1289-4a6a-9205-ee3f8642932a" providerId="ADAL" clId="{539B486C-39DE-4FDD-BAF1-415A9DF6C826}" dt="2022-12-12T15:51:20.159" v="253" actId="21"/>
          <ac:picMkLst>
            <pc:docMk/>
            <pc:sldMk cId="359931011" sldId="276"/>
            <ac:picMk id="7" creationId="{07AF4EF2-B751-0557-858B-263BD3E5C7C5}"/>
          </ac:picMkLst>
        </pc:picChg>
      </pc:sldChg>
      <pc:sldChg chg="modSp del mod replTag delTag">
        <pc:chgData name="Mel Houseman" userId="7d6e233f-1289-4a6a-9205-ee3f8642932a" providerId="ADAL" clId="{539B486C-39DE-4FDD-BAF1-415A9DF6C826}" dt="2022-12-12T15:58:49.362" v="505" actId="47"/>
        <pc:sldMkLst>
          <pc:docMk/>
          <pc:sldMk cId="2918888299" sldId="277"/>
        </pc:sldMkLst>
        <pc:spChg chg="mod">
          <ac:chgData name="Mel Houseman" userId="7d6e233f-1289-4a6a-9205-ee3f8642932a" providerId="ADAL" clId="{539B486C-39DE-4FDD-BAF1-415A9DF6C826}" dt="2022-12-12T15:56:55.479" v="456" actId="21"/>
          <ac:spMkLst>
            <pc:docMk/>
            <pc:sldMk cId="2918888299" sldId="277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57:02.302" v="466" actId="21"/>
          <ac:spMkLst>
            <pc:docMk/>
            <pc:sldMk cId="2918888299" sldId="277"/>
            <ac:spMk id="5" creationId="{E57C3FAB-1BC2-B6D9-A4CC-6B92DCEE5C7B}"/>
          </ac:spMkLst>
        </pc:spChg>
      </pc:sldChg>
      <pc:sldChg chg="delSp modSp del mod replTag delTag">
        <pc:chgData name="Mel Houseman" userId="7d6e233f-1289-4a6a-9205-ee3f8642932a" providerId="ADAL" clId="{539B486C-39DE-4FDD-BAF1-415A9DF6C826}" dt="2022-12-12T16:00:10.230" v="569" actId="47"/>
        <pc:sldMkLst>
          <pc:docMk/>
          <pc:sldMk cId="2236375142" sldId="278"/>
        </pc:sldMkLst>
        <pc:spChg chg="mod">
          <ac:chgData name="Mel Houseman" userId="7d6e233f-1289-4a6a-9205-ee3f8642932a" providerId="ADAL" clId="{539B486C-39DE-4FDD-BAF1-415A9DF6C826}" dt="2022-12-12T15:59:00.758" v="521" actId="21"/>
          <ac:spMkLst>
            <pc:docMk/>
            <pc:sldMk cId="2236375142" sldId="278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59:06.308" v="531" actId="21"/>
          <ac:spMkLst>
            <pc:docMk/>
            <pc:sldMk cId="2236375142" sldId="278"/>
            <ac:spMk id="3" creationId="{3301EC55-8B1A-448D-9867-33F7F6822F75}"/>
          </ac:spMkLst>
        </pc:spChg>
        <pc:picChg chg="del">
          <ac:chgData name="Mel Houseman" userId="7d6e233f-1289-4a6a-9205-ee3f8642932a" providerId="ADAL" clId="{539B486C-39DE-4FDD-BAF1-415A9DF6C826}" dt="2022-12-12T15:59:13.363" v="541" actId="21"/>
          <ac:picMkLst>
            <pc:docMk/>
            <pc:sldMk cId="2236375142" sldId="278"/>
            <ac:picMk id="5" creationId="{FF4C33FF-A7C1-B4B7-7C6F-E7E51CDC8570}"/>
          </ac:picMkLst>
        </pc:picChg>
      </pc:sldChg>
      <pc:sldChg chg="modSp del mod replTag delTag">
        <pc:chgData name="Mel Houseman" userId="7d6e233f-1289-4a6a-9205-ee3f8642932a" providerId="ADAL" clId="{539B486C-39DE-4FDD-BAF1-415A9DF6C826}" dt="2022-12-12T16:11:15.646" v="721" actId="47"/>
        <pc:sldMkLst>
          <pc:docMk/>
          <pc:sldMk cId="1738440722" sldId="279"/>
        </pc:sldMkLst>
        <pc:spChg chg="mod">
          <ac:chgData name="Mel Houseman" userId="7d6e233f-1289-4a6a-9205-ee3f8642932a" providerId="ADAL" clId="{539B486C-39DE-4FDD-BAF1-415A9DF6C826}" dt="2022-12-12T16:01:01.448" v="610" actId="21"/>
          <ac:spMkLst>
            <pc:docMk/>
            <pc:sldMk cId="1738440722" sldId="279"/>
            <ac:spMk id="5" creationId="{E57C3FAB-1BC2-B6D9-A4CC-6B92DCEE5C7B}"/>
          </ac:spMkLst>
        </pc:spChg>
        <pc:picChg chg="mod">
          <ac:chgData name="Mel Houseman" userId="7d6e233f-1289-4a6a-9205-ee3f8642932a" providerId="ADAL" clId="{539B486C-39DE-4FDD-BAF1-415A9DF6C826}" dt="2022-12-12T16:02:12.800" v="647" actId="1076"/>
          <ac:picMkLst>
            <pc:docMk/>
            <pc:sldMk cId="1738440722" sldId="279"/>
            <ac:picMk id="6" creationId="{152C9FA3-F6B1-2D67-4FE8-249D0FA018FE}"/>
          </ac:picMkLst>
        </pc:picChg>
      </pc:sldChg>
      <pc:sldChg chg="add replTag delTag">
        <pc:chgData name="Mel Houseman" userId="7d6e233f-1289-4a6a-9205-ee3f8642932a" providerId="ADAL" clId="{539B486C-39DE-4FDD-BAF1-415A9DF6C826}" dt="2022-12-12T15:46:16.654" v="6"/>
        <pc:sldMkLst>
          <pc:docMk/>
          <pc:sldMk cId="655534723" sldId="280"/>
        </pc:sldMkLst>
      </pc:sldChg>
      <pc:sldChg chg="add replTag delTag">
        <pc:chgData name="Mel Houseman" userId="7d6e233f-1289-4a6a-9205-ee3f8642932a" providerId="ADAL" clId="{539B486C-39DE-4FDD-BAF1-415A9DF6C826}" dt="2022-12-12T16:13:47.319" v="766"/>
        <pc:sldMkLst>
          <pc:docMk/>
          <pc:sldMk cId="2643956886" sldId="283"/>
        </pc:sldMkLst>
      </pc:sldChg>
      <pc:sldChg chg="modSp add mod replTag delTag">
        <pc:chgData name="Mel Houseman" userId="7d6e233f-1289-4a6a-9205-ee3f8642932a" providerId="ADAL" clId="{539B486C-39DE-4FDD-BAF1-415A9DF6C826}" dt="2022-12-12T16:13:47.319" v="768"/>
        <pc:sldMkLst>
          <pc:docMk/>
          <pc:sldMk cId="3531159536" sldId="284"/>
        </pc:sldMkLst>
        <pc:spChg chg="mod">
          <ac:chgData name="Mel Houseman" userId="7d6e233f-1289-4a6a-9205-ee3f8642932a" providerId="ADAL" clId="{539B486C-39DE-4FDD-BAF1-415A9DF6C826}" dt="2022-12-12T15:46:24.975" v="28" actId="20577"/>
          <ac:spMkLst>
            <pc:docMk/>
            <pc:sldMk cId="3531159536" sldId="284"/>
            <ac:spMk id="4" creationId="{4FBEB05C-351A-91BF-A9C6-2DED227AA71B}"/>
          </ac:spMkLst>
        </pc:spChg>
        <pc:spChg chg="mod">
          <ac:chgData name="Mel Houseman" userId="7d6e233f-1289-4a6a-9205-ee3f8642932a" providerId="ADAL" clId="{539B486C-39DE-4FDD-BAF1-415A9DF6C826}" dt="2022-12-12T15:46:32.371" v="38"/>
          <ac:spMkLst>
            <pc:docMk/>
            <pc:sldMk cId="3531159536" sldId="284"/>
            <ac:spMk id="5" creationId="{B0408655-3607-221D-CA9E-736FEB36E655}"/>
          </ac:spMkLst>
        </pc:spChg>
        <pc:picChg chg="mod">
          <ac:chgData name="Mel Houseman" userId="7d6e233f-1289-4a6a-9205-ee3f8642932a" providerId="ADAL" clId="{539B486C-39DE-4FDD-BAF1-415A9DF6C826}" dt="2022-12-12T15:47:01.991" v="51" actId="108"/>
          <ac:picMkLst>
            <pc:docMk/>
            <pc:sldMk cId="3531159536" sldId="284"/>
            <ac:picMk id="6" creationId="{4D7E3BEA-C92D-B8C6-D07C-4A1336D064B5}"/>
          </ac:picMkLst>
        </pc:picChg>
      </pc:sldChg>
      <pc:sldChg chg="addSp delSp modSp add mod replTag delTag">
        <pc:chgData name="Mel Houseman" userId="7d6e233f-1289-4a6a-9205-ee3f8642932a" providerId="ADAL" clId="{539B486C-39DE-4FDD-BAF1-415A9DF6C826}" dt="2022-12-12T16:14:01.294" v="772"/>
        <pc:sldMkLst>
          <pc:docMk/>
          <pc:sldMk cId="2581231416" sldId="285"/>
        </pc:sldMkLst>
        <pc:spChg chg="mod">
          <ac:chgData name="Mel Houseman" userId="7d6e233f-1289-4a6a-9205-ee3f8642932a" providerId="ADAL" clId="{539B486C-39DE-4FDD-BAF1-415A9DF6C826}" dt="2022-12-12T15:47:35.327" v="70"/>
          <ac:spMkLst>
            <pc:docMk/>
            <pc:sldMk cId="2581231416" sldId="285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48:17.441" v="95" actId="14100"/>
          <ac:spMkLst>
            <pc:docMk/>
            <pc:sldMk cId="2581231416" sldId="285"/>
            <ac:spMk id="3" creationId="{3301EC55-8B1A-448D-9867-33F7F6822F75}"/>
          </ac:spMkLst>
        </pc:spChg>
        <pc:spChg chg="del">
          <ac:chgData name="Mel Houseman" userId="7d6e233f-1289-4a6a-9205-ee3f8642932a" providerId="ADAL" clId="{539B486C-39DE-4FDD-BAF1-415A9DF6C826}" dt="2022-12-12T15:48:12.970" v="94" actId="478"/>
          <ac:spMkLst>
            <pc:docMk/>
            <pc:sldMk cId="2581231416" sldId="285"/>
            <ac:spMk id="4" creationId="{8767FBFF-51E2-527B-B15B-AAD92F0B2744}"/>
          </ac:spMkLst>
        </pc:spChg>
        <pc:picChg chg="add mod">
          <ac:chgData name="Mel Houseman" userId="7d6e233f-1289-4a6a-9205-ee3f8642932a" providerId="ADAL" clId="{539B486C-39DE-4FDD-BAF1-415A9DF6C826}" dt="2022-12-12T15:48:27.636" v="107" actId="1076"/>
          <ac:picMkLst>
            <pc:docMk/>
            <pc:sldMk cId="2581231416" sldId="285"/>
            <ac:picMk id="5" creationId="{D7AE9A77-EACF-521C-8A23-69520C6F8F63}"/>
          </ac:picMkLst>
        </pc:picChg>
      </pc:sldChg>
      <pc:sldChg chg="modSp add mod replTag delTag">
        <pc:chgData name="Mel Houseman" userId="7d6e233f-1289-4a6a-9205-ee3f8642932a" providerId="ADAL" clId="{539B486C-39DE-4FDD-BAF1-415A9DF6C826}" dt="2022-12-12T16:14:23.734" v="776"/>
        <pc:sldMkLst>
          <pc:docMk/>
          <pc:sldMk cId="3530066289" sldId="286"/>
        </pc:sldMkLst>
        <pc:spChg chg="mod">
          <ac:chgData name="Mel Houseman" userId="7d6e233f-1289-4a6a-9205-ee3f8642932a" providerId="ADAL" clId="{539B486C-39DE-4FDD-BAF1-415A9DF6C826}" dt="2022-12-12T15:49:05.596" v="131"/>
          <ac:spMkLst>
            <pc:docMk/>
            <pc:sldMk cId="3530066289" sldId="286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51:16.798" v="248" actId="14100"/>
          <ac:spMkLst>
            <pc:docMk/>
            <pc:sldMk cId="3530066289" sldId="286"/>
            <ac:spMk id="3" creationId="{9D0601AF-E3A6-2143-5F20-1CDCB3AAE455}"/>
          </ac:spMkLst>
        </pc:spChg>
        <pc:spChg chg="mod">
          <ac:chgData name="Mel Houseman" userId="7d6e233f-1289-4a6a-9205-ee3f8642932a" providerId="ADAL" clId="{539B486C-39DE-4FDD-BAF1-415A9DF6C826}" dt="2022-12-12T15:52:32.984" v="355" actId="553"/>
          <ac:spMkLst>
            <pc:docMk/>
            <pc:sldMk cId="3530066289" sldId="286"/>
            <ac:spMk id="4" creationId="{9DBEF245-FB98-38AD-0CDD-49AD25036EE3}"/>
          </ac:spMkLst>
        </pc:spChg>
        <pc:spChg chg="mod">
          <ac:chgData name="Mel Houseman" userId="7d6e233f-1289-4a6a-9205-ee3f8642932a" providerId="ADAL" clId="{539B486C-39DE-4FDD-BAF1-415A9DF6C826}" dt="2022-12-12T15:49:33.257" v="156" actId="207"/>
          <ac:spMkLst>
            <pc:docMk/>
            <pc:sldMk cId="3530066289" sldId="286"/>
            <ac:spMk id="6" creationId="{3A7FBE6E-9570-9C31-8D3F-D2F7F32AD7E4}"/>
          </ac:spMkLst>
        </pc:spChg>
      </pc:sldChg>
      <pc:sldChg chg="addSp modSp add mod replTag delTag">
        <pc:chgData name="Mel Houseman" userId="7d6e233f-1289-4a6a-9205-ee3f8642932a" providerId="ADAL" clId="{539B486C-39DE-4FDD-BAF1-415A9DF6C826}" dt="2022-12-12T15:52:46.918" v="370"/>
        <pc:sldMkLst>
          <pc:docMk/>
          <pc:sldMk cId="1675202127" sldId="287"/>
        </pc:sldMkLst>
        <pc:spChg chg="mod">
          <ac:chgData name="Mel Houseman" userId="7d6e233f-1289-4a6a-9205-ee3f8642932a" providerId="ADAL" clId="{539B486C-39DE-4FDD-BAF1-415A9DF6C826}" dt="2022-12-12T15:50:14.614" v="193" actId="1076"/>
          <ac:spMkLst>
            <pc:docMk/>
            <pc:sldMk cId="1675202127" sldId="287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50:24.092" v="196" actId="14100"/>
          <ac:spMkLst>
            <pc:docMk/>
            <pc:sldMk cId="1675202127" sldId="287"/>
            <ac:spMk id="3" creationId="{3301EC55-8B1A-448D-9867-33F7F6822F75}"/>
          </ac:spMkLst>
        </pc:spChg>
        <pc:spChg chg="mod">
          <ac:chgData name="Mel Houseman" userId="7d6e233f-1289-4a6a-9205-ee3f8642932a" providerId="ADAL" clId="{539B486C-39DE-4FDD-BAF1-415A9DF6C826}" dt="2022-12-12T15:50:36.312" v="207" actId="207"/>
          <ac:spMkLst>
            <pc:docMk/>
            <pc:sldMk cId="1675202127" sldId="287"/>
            <ac:spMk id="5" creationId="{60648403-F0DA-7CDA-08C0-4C2559D51E7D}"/>
          </ac:spMkLst>
        </pc:spChg>
        <pc:spChg chg="mod">
          <ac:chgData name="Mel Houseman" userId="7d6e233f-1289-4a6a-9205-ee3f8642932a" providerId="ADAL" clId="{539B486C-39DE-4FDD-BAF1-415A9DF6C826}" dt="2022-12-12T15:50:14.614" v="193" actId="1076"/>
          <ac:spMkLst>
            <pc:docMk/>
            <pc:sldMk cId="1675202127" sldId="287"/>
            <ac:spMk id="6" creationId="{1366F68B-7A30-C095-C225-435C94EDA28F}"/>
          </ac:spMkLst>
        </pc:spChg>
        <pc:picChg chg="add mod">
          <ac:chgData name="Mel Houseman" userId="7d6e233f-1289-4a6a-9205-ee3f8642932a" providerId="ADAL" clId="{539B486C-39DE-4FDD-BAF1-415A9DF6C826}" dt="2022-12-12T15:50:39.704" v="208" actId="1076"/>
          <ac:picMkLst>
            <pc:docMk/>
            <pc:sldMk cId="1675202127" sldId="287"/>
            <ac:picMk id="4" creationId="{FECE3023-7171-4375-F8EE-C3FDC2F772E9}"/>
          </ac:picMkLst>
        </pc:picChg>
      </pc:sldChg>
      <pc:sldChg chg="addSp delSp modSp add mod replTag delTag">
        <pc:chgData name="Mel Houseman" userId="7d6e233f-1289-4a6a-9205-ee3f8642932a" providerId="ADAL" clId="{539B486C-39DE-4FDD-BAF1-415A9DF6C826}" dt="2022-12-12T15:56:45.484" v="444"/>
        <pc:sldMkLst>
          <pc:docMk/>
          <pc:sldMk cId="851067576" sldId="288"/>
        </pc:sldMkLst>
        <pc:spChg chg="mod ord">
          <ac:chgData name="Mel Houseman" userId="7d6e233f-1289-4a6a-9205-ee3f8642932a" providerId="ADAL" clId="{539B486C-39DE-4FDD-BAF1-415A9DF6C826}" dt="2022-12-12T15:52:21.939" v="349" actId="166"/>
          <ac:spMkLst>
            <pc:docMk/>
            <pc:sldMk cId="851067576" sldId="288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53:34.583" v="410" actId="6549"/>
          <ac:spMkLst>
            <pc:docMk/>
            <pc:sldMk cId="851067576" sldId="288"/>
            <ac:spMk id="3" creationId="{9D0601AF-E3A6-2143-5F20-1CDCB3AAE455}"/>
          </ac:spMkLst>
        </pc:spChg>
        <pc:spChg chg="mod ord">
          <ac:chgData name="Mel Houseman" userId="7d6e233f-1289-4a6a-9205-ee3f8642932a" providerId="ADAL" clId="{539B486C-39DE-4FDD-BAF1-415A9DF6C826}" dt="2022-12-12T15:52:27.207" v="350" actId="553"/>
          <ac:spMkLst>
            <pc:docMk/>
            <pc:sldMk cId="851067576" sldId="288"/>
            <ac:spMk id="4" creationId="{9DBEF245-FB98-38AD-0CDD-49AD25036EE3}"/>
          </ac:spMkLst>
        </pc:spChg>
        <pc:spChg chg="mod ord">
          <ac:chgData name="Mel Houseman" userId="7d6e233f-1289-4a6a-9205-ee3f8642932a" providerId="ADAL" clId="{539B486C-39DE-4FDD-BAF1-415A9DF6C826}" dt="2022-12-12T15:55:23.980" v="422" actId="207"/>
          <ac:spMkLst>
            <pc:docMk/>
            <pc:sldMk cId="851067576" sldId="288"/>
            <ac:spMk id="6" creationId="{3A7FBE6E-9570-9C31-8D3F-D2F7F32AD7E4}"/>
          </ac:spMkLst>
        </pc:spChg>
        <pc:picChg chg="add del mod ord">
          <ac:chgData name="Mel Houseman" userId="7d6e233f-1289-4a6a-9205-ee3f8642932a" providerId="ADAL" clId="{539B486C-39DE-4FDD-BAF1-415A9DF6C826}" dt="2022-12-12T15:54:50.095" v="418" actId="478"/>
          <ac:picMkLst>
            <pc:docMk/>
            <pc:sldMk cId="851067576" sldId="288"/>
            <ac:picMk id="5" creationId="{BDE457C4-9202-FC54-D70B-64F3E0061D6A}"/>
          </ac:picMkLst>
        </pc:picChg>
        <pc:picChg chg="add del mod">
          <ac:chgData name="Mel Houseman" userId="7d6e233f-1289-4a6a-9205-ee3f8642932a" providerId="ADAL" clId="{539B486C-39DE-4FDD-BAF1-415A9DF6C826}" dt="2022-12-12T15:55:19.689" v="420" actId="21"/>
          <ac:picMkLst>
            <pc:docMk/>
            <pc:sldMk cId="851067576" sldId="288"/>
            <ac:picMk id="8" creationId="{BDA128E0-6AB0-7087-41FD-9C5F53AFA4EA}"/>
          </ac:picMkLst>
        </pc:picChg>
      </pc:sldChg>
      <pc:sldChg chg="addSp delSp modSp add mod replTag delTag">
        <pc:chgData name="Mel Houseman" userId="7d6e233f-1289-4a6a-9205-ee3f8642932a" providerId="ADAL" clId="{539B486C-39DE-4FDD-BAF1-415A9DF6C826}" dt="2022-12-12T15:58:55.204" v="511"/>
        <pc:sldMkLst>
          <pc:docMk/>
          <pc:sldMk cId="2782859666" sldId="289"/>
        </pc:sldMkLst>
        <pc:spChg chg="mod">
          <ac:chgData name="Mel Houseman" userId="7d6e233f-1289-4a6a-9205-ee3f8642932a" providerId="ADAL" clId="{539B486C-39DE-4FDD-BAF1-415A9DF6C826}" dt="2022-12-12T15:53:22.929" v="397"/>
          <ac:spMkLst>
            <pc:docMk/>
            <pc:sldMk cId="2782859666" sldId="289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53:15.472" v="387"/>
          <ac:spMkLst>
            <pc:docMk/>
            <pc:sldMk cId="2782859666" sldId="289"/>
            <ac:spMk id="3" creationId="{3301EC55-8B1A-448D-9867-33F7F6822F75}"/>
          </ac:spMkLst>
        </pc:spChg>
        <pc:spChg chg="mod modCrop">
          <ac:chgData name="Mel Houseman" userId="7d6e233f-1289-4a6a-9205-ee3f8642932a" providerId="ADAL" clId="{539B486C-39DE-4FDD-BAF1-415A9DF6C826}" dt="2022-12-12T15:56:27.844" v="432" actId="18131"/>
          <ac:spMkLst>
            <pc:docMk/>
            <pc:sldMk cId="2782859666" sldId="289"/>
            <ac:spMk id="5" creationId="{60648403-F0DA-7CDA-08C0-4C2559D51E7D}"/>
          </ac:spMkLst>
        </pc:spChg>
        <pc:picChg chg="add del mod">
          <ac:chgData name="Mel Houseman" userId="7d6e233f-1289-4a6a-9205-ee3f8642932a" providerId="ADAL" clId="{539B486C-39DE-4FDD-BAF1-415A9DF6C826}" dt="2022-12-12T15:56:16.494" v="428" actId="21"/>
          <ac:picMkLst>
            <pc:docMk/>
            <pc:sldMk cId="2782859666" sldId="289"/>
            <ac:picMk id="7" creationId="{38DCCB14-6792-0C39-8E74-1A7F353F7C80}"/>
          </ac:picMkLst>
        </pc:picChg>
      </pc:sldChg>
      <pc:sldChg chg="new del replTag delTag">
        <pc:chgData name="Mel Houseman" userId="7d6e233f-1289-4a6a-9205-ee3f8642932a" providerId="ADAL" clId="{539B486C-39DE-4FDD-BAF1-415A9DF6C826}" dt="2022-12-12T15:59:45.948" v="555" actId="47"/>
        <pc:sldMkLst>
          <pc:docMk/>
          <pc:sldMk cId="1221566058" sldId="290"/>
        </pc:sldMkLst>
      </pc:sldChg>
      <pc:sldChg chg="addSp delSp modSp add mod ord replTag delTag">
        <pc:chgData name="Mel Houseman" userId="7d6e233f-1289-4a6a-9205-ee3f8642932a" providerId="ADAL" clId="{539B486C-39DE-4FDD-BAF1-415A9DF6C826}" dt="2022-12-12T16:01:23.133" v="626" actId="1076"/>
        <pc:sldMkLst>
          <pc:docMk/>
          <pc:sldMk cId="2636850971" sldId="291"/>
        </pc:sldMkLst>
        <pc:spChg chg="mod">
          <ac:chgData name="Mel Houseman" userId="7d6e233f-1289-4a6a-9205-ee3f8642932a" providerId="ADAL" clId="{539B486C-39DE-4FDD-BAF1-415A9DF6C826}" dt="2022-12-12T15:56:58.975" v="461"/>
          <ac:spMkLst>
            <pc:docMk/>
            <pc:sldMk cId="2636850971" sldId="291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5:57:29.943" v="478" actId="1076"/>
          <ac:spMkLst>
            <pc:docMk/>
            <pc:sldMk cId="2636850971" sldId="291"/>
            <ac:spMk id="3" creationId="{3301EC55-8B1A-448D-9867-33F7F6822F75}"/>
          </ac:spMkLst>
        </pc:spChg>
        <pc:picChg chg="del">
          <ac:chgData name="Mel Houseman" userId="7d6e233f-1289-4a6a-9205-ee3f8642932a" providerId="ADAL" clId="{539B486C-39DE-4FDD-BAF1-415A9DF6C826}" dt="2022-12-12T15:57:09.527" v="474" actId="478"/>
          <ac:picMkLst>
            <pc:docMk/>
            <pc:sldMk cId="2636850971" sldId="291"/>
            <ac:picMk id="5" creationId="{D7AE9A77-EACF-521C-8A23-69520C6F8F63}"/>
          </ac:picMkLst>
        </pc:picChg>
        <pc:picChg chg="add mod">
          <ac:chgData name="Mel Houseman" userId="7d6e233f-1289-4a6a-9205-ee3f8642932a" providerId="ADAL" clId="{539B486C-39DE-4FDD-BAF1-415A9DF6C826}" dt="2022-12-12T16:01:23.133" v="626" actId="1076"/>
          <ac:picMkLst>
            <pc:docMk/>
            <pc:sldMk cId="2636850971" sldId="291"/>
            <ac:picMk id="7" creationId="{64A94736-781B-0DF7-5D47-ADDD6AC829C1}"/>
          </ac:picMkLst>
        </pc:picChg>
        <pc:picChg chg="add mod">
          <ac:chgData name="Mel Houseman" userId="7d6e233f-1289-4a6a-9205-ee3f8642932a" providerId="ADAL" clId="{539B486C-39DE-4FDD-BAF1-415A9DF6C826}" dt="2022-12-12T16:01:19.402" v="625" actId="1076"/>
          <ac:picMkLst>
            <pc:docMk/>
            <pc:sldMk cId="2636850971" sldId="291"/>
            <ac:picMk id="1026" creationId="{CA195EC5-1E84-31D5-1CF0-A7BC0E5B991B}"/>
          </ac:picMkLst>
        </pc:picChg>
      </pc:sldChg>
      <pc:sldChg chg="modSp add mod replTag delTag">
        <pc:chgData name="Mel Houseman" userId="7d6e233f-1289-4a6a-9205-ee3f8642932a" providerId="ADAL" clId="{539B486C-39DE-4FDD-BAF1-415A9DF6C826}" dt="2022-12-12T16:18:22.972" v="780"/>
        <pc:sldMkLst>
          <pc:docMk/>
          <pc:sldMk cId="2580627008" sldId="292"/>
        </pc:sldMkLst>
        <pc:spChg chg="mod">
          <ac:chgData name="Mel Houseman" userId="7d6e233f-1289-4a6a-9205-ee3f8642932a" providerId="ADAL" clId="{539B486C-39DE-4FDD-BAF1-415A9DF6C826}" dt="2022-12-12T15:59:03.246" v="526"/>
          <ac:spMkLst>
            <pc:docMk/>
            <pc:sldMk cId="2580627008" sldId="292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6:00:00.311" v="566" actId="13926"/>
          <ac:spMkLst>
            <pc:docMk/>
            <pc:sldMk cId="2580627008" sldId="292"/>
            <ac:spMk id="3" creationId="{3301EC55-8B1A-448D-9867-33F7F6822F75}"/>
          </ac:spMkLst>
        </pc:spChg>
        <pc:spChg chg="mod">
          <ac:chgData name="Mel Houseman" userId="7d6e233f-1289-4a6a-9205-ee3f8642932a" providerId="ADAL" clId="{539B486C-39DE-4FDD-BAF1-415A9DF6C826}" dt="2022-12-12T15:59:25.267" v="547" actId="18654"/>
          <ac:spMkLst>
            <pc:docMk/>
            <pc:sldMk cId="2580627008" sldId="292"/>
            <ac:spMk id="5" creationId="{60648403-F0DA-7CDA-08C0-4C2559D51E7D}"/>
          </ac:spMkLst>
        </pc:spChg>
      </pc:sldChg>
      <pc:sldChg chg="addSp delSp modSp add mod replTag delTag">
        <pc:chgData name="Mel Houseman" userId="7d6e233f-1289-4a6a-9205-ee3f8642932a" providerId="ADAL" clId="{539B486C-39DE-4FDD-BAF1-415A9DF6C826}" dt="2022-12-12T16:19:02.722" v="786"/>
        <pc:sldMkLst>
          <pc:docMk/>
          <pc:sldMk cId="2510871686" sldId="293"/>
        </pc:sldMkLst>
        <pc:spChg chg="mod">
          <ac:chgData name="Mel Houseman" userId="7d6e233f-1289-4a6a-9205-ee3f8642932a" providerId="ADAL" clId="{539B486C-39DE-4FDD-BAF1-415A9DF6C826}" dt="2022-12-12T16:00:57.251" v="605"/>
          <ac:spMkLst>
            <pc:docMk/>
            <pc:sldMk cId="2510871686" sldId="293"/>
            <ac:spMk id="2" creationId="{0AD98B9C-04E9-5F59-478B-0A2088285445}"/>
          </ac:spMkLst>
        </pc:spChg>
        <pc:spChg chg="mod">
          <ac:chgData name="Mel Houseman" userId="7d6e233f-1289-4a6a-9205-ee3f8642932a" providerId="ADAL" clId="{539B486C-39DE-4FDD-BAF1-415A9DF6C826}" dt="2022-12-12T16:02:42.474" v="670" actId="14100"/>
          <ac:spMkLst>
            <pc:docMk/>
            <pc:sldMk cId="2510871686" sldId="293"/>
            <ac:spMk id="3" creationId="{3301EC55-8B1A-448D-9867-33F7F6822F75}"/>
          </ac:spMkLst>
        </pc:spChg>
        <pc:spChg chg="add mod modCrop">
          <ac:chgData name="Mel Houseman" userId="7d6e233f-1289-4a6a-9205-ee3f8642932a" providerId="ADAL" clId="{539B486C-39DE-4FDD-BAF1-415A9DF6C826}" dt="2022-12-12T16:11:01.988" v="716" actId="1036"/>
          <ac:spMkLst>
            <pc:docMk/>
            <pc:sldMk cId="2510871686" sldId="293"/>
            <ac:spMk id="8" creationId="{CA36F1C9-689B-7F1E-09CD-B756C588005A}"/>
          </ac:spMkLst>
        </pc:spChg>
        <pc:picChg chg="add del mod">
          <ac:chgData name="Mel Houseman" userId="7d6e233f-1289-4a6a-9205-ee3f8642932a" providerId="ADAL" clId="{539B486C-39DE-4FDD-BAF1-415A9DF6C826}" dt="2022-12-12T16:08:40.178" v="693" actId="21"/>
          <ac:picMkLst>
            <pc:docMk/>
            <pc:sldMk cId="2510871686" sldId="293"/>
            <ac:picMk id="5" creationId="{ADED6E57-C99E-BA3D-A2C2-6D0F07F15C87}"/>
          </ac:picMkLst>
        </pc:picChg>
        <pc:picChg chg="del">
          <ac:chgData name="Mel Houseman" userId="7d6e233f-1289-4a6a-9205-ee3f8642932a" providerId="ADAL" clId="{539B486C-39DE-4FDD-BAF1-415A9DF6C826}" dt="2022-12-12T16:01:08.332" v="617" actId="478"/>
          <ac:picMkLst>
            <pc:docMk/>
            <pc:sldMk cId="2510871686" sldId="293"/>
            <ac:picMk id="7" creationId="{64A94736-781B-0DF7-5D47-ADDD6AC829C1}"/>
          </ac:picMkLst>
        </pc:picChg>
        <pc:picChg chg="del">
          <ac:chgData name="Mel Houseman" userId="7d6e233f-1289-4a6a-9205-ee3f8642932a" providerId="ADAL" clId="{539B486C-39DE-4FDD-BAF1-415A9DF6C826}" dt="2022-12-12T16:01:07.415" v="616" actId="478"/>
          <ac:picMkLst>
            <pc:docMk/>
            <pc:sldMk cId="2510871686" sldId="293"/>
            <ac:picMk id="1026" creationId="{CA195EC5-1E84-31D5-1CF0-A7BC0E5B991B}"/>
          </ac:picMkLst>
        </pc:picChg>
        <pc:picChg chg="add del mod">
          <ac:chgData name="Mel Houseman" userId="7d6e233f-1289-4a6a-9205-ee3f8642932a" providerId="ADAL" clId="{539B486C-39DE-4FDD-BAF1-415A9DF6C826}" dt="2022-12-12T16:07:12.022" v="687" actId="478"/>
          <ac:picMkLst>
            <pc:docMk/>
            <pc:sldMk cId="2510871686" sldId="293"/>
            <ac:picMk id="2050" creationId="{91600F44-68CD-F3AA-2BFA-16A26D1EAF5E}"/>
          </ac:picMkLst>
        </pc:picChg>
      </pc:sldChg>
      <pc:sldChg chg="addSp delSp modSp add mod replTag delTag">
        <pc:chgData name="Mel Houseman" userId="7d6e233f-1289-4a6a-9205-ee3f8642932a" providerId="ADAL" clId="{539B486C-39DE-4FDD-BAF1-415A9DF6C826}" dt="2022-12-12T16:11:05.827" v="718"/>
        <pc:sldMkLst>
          <pc:docMk/>
          <pc:sldMk cId="325381556" sldId="294"/>
        </pc:sldMkLst>
        <pc:spChg chg="mod">
          <ac:chgData name="Mel Houseman" userId="7d6e233f-1289-4a6a-9205-ee3f8642932a" providerId="ADAL" clId="{539B486C-39DE-4FDD-BAF1-415A9DF6C826}" dt="2022-12-12T16:02:35.833" v="665" actId="14100"/>
          <ac:spMkLst>
            <pc:docMk/>
            <pc:sldMk cId="325381556" sldId="294"/>
            <ac:spMk id="3" creationId="{3301EC55-8B1A-448D-9867-33F7F6822F75}"/>
          </ac:spMkLst>
        </pc:spChg>
        <pc:spChg chg="add mod modCrop">
          <ac:chgData name="Mel Houseman" userId="7d6e233f-1289-4a6a-9205-ee3f8642932a" providerId="ADAL" clId="{539B486C-39DE-4FDD-BAF1-415A9DF6C826}" dt="2022-12-12T16:10:57.702" v="711" actId="1036"/>
          <ac:spMkLst>
            <pc:docMk/>
            <pc:sldMk cId="325381556" sldId="294"/>
            <ac:spMk id="4" creationId="{F0794025-3D98-8900-FA49-EC6D3792853E}"/>
          </ac:spMkLst>
        </pc:spChg>
        <pc:picChg chg="add del mod">
          <ac:chgData name="Mel Houseman" userId="7d6e233f-1289-4a6a-9205-ee3f8642932a" providerId="ADAL" clId="{539B486C-39DE-4FDD-BAF1-415A9DF6C826}" dt="2022-12-12T16:10:36.727" v="706" actId="21"/>
          <ac:picMkLst>
            <pc:docMk/>
            <pc:sldMk cId="325381556" sldId="294"/>
            <ac:picMk id="7" creationId="{E88A03E9-1B03-D3A9-1F39-86A3194351BE}"/>
          </ac:picMkLst>
        </pc:picChg>
      </pc:sldChg>
    </pc:docChg>
  </pc:docChgLst>
  <pc:docChgLst>
    <pc:chgData name="Mel Houseman" userId="7d6e233f-1289-4a6a-9205-ee3f8642932a" providerId="ADAL" clId="{7C0FDCCD-DAC7-47A4-8249-CB7B0EC6EFBB}"/>
    <pc:docChg chg="custSel modSld replTag delTag">
      <pc:chgData name="Mel Houseman" userId="7d6e233f-1289-4a6a-9205-ee3f8642932a" providerId="ADAL" clId="{7C0FDCCD-DAC7-47A4-8249-CB7B0EC6EFBB}" dt="2022-12-15T10:22:35.428" v="17"/>
      <pc:docMkLst>
        <pc:docMk/>
      </pc:docMkLst>
      <pc:sldChg chg="modSp mod replTag delTag">
        <pc:chgData name="Mel Houseman" userId="7d6e233f-1289-4a6a-9205-ee3f8642932a" providerId="ADAL" clId="{7C0FDCCD-DAC7-47A4-8249-CB7B0EC6EFBB}" dt="2022-12-15T10:20:56.133" v="6"/>
        <pc:sldMkLst>
          <pc:docMk/>
          <pc:sldMk cId="655534723" sldId="280"/>
        </pc:sldMkLst>
        <pc:spChg chg="mod">
          <ac:chgData name="Mel Houseman" userId="7d6e233f-1289-4a6a-9205-ee3f8642932a" providerId="ADAL" clId="{7C0FDCCD-DAC7-47A4-8249-CB7B0EC6EFBB}" dt="2022-12-13T16:46:00.542" v="4" actId="108"/>
          <ac:spMkLst>
            <pc:docMk/>
            <pc:sldMk cId="655534723" sldId="280"/>
            <ac:spMk id="12" creationId="{D4DFC379-EE11-136F-C330-EEF3343719F1}"/>
          </ac:spMkLst>
        </pc:spChg>
      </pc:sldChg>
      <pc:sldChg chg="modSp mod replTag delTag">
        <pc:chgData name="Mel Houseman" userId="7d6e233f-1289-4a6a-9205-ee3f8642932a" providerId="ADAL" clId="{7C0FDCCD-DAC7-47A4-8249-CB7B0EC6EFBB}" dt="2022-12-15T10:22:35.428" v="17"/>
        <pc:sldMkLst>
          <pc:docMk/>
          <pc:sldMk cId="2643956886" sldId="283"/>
        </pc:sldMkLst>
        <pc:spChg chg="mod">
          <ac:chgData name="Mel Houseman" userId="7d6e233f-1289-4a6a-9205-ee3f8642932a" providerId="ADAL" clId="{7C0FDCCD-DAC7-47A4-8249-CB7B0EC6EFBB}" dt="2022-12-15T10:21:01.818" v="13" actId="108"/>
          <ac:spMkLst>
            <pc:docMk/>
            <pc:sldMk cId="2643956886" sldId="283"/>
            <ac:spMk id="2" creationId="{D20B3DC2-FE5C-DC82-ECBC-80C7ED393D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6FF72-BA2E-4F2A-AF9D-50ACC2DCEE65}" type="datetimeFigureOut">
              <a:rPr lang="en-ZA" smtClean="0"/>
              <a:t>2022/12/15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A0C04-8521-41A8-9E93-DB13ABDCEFD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395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4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4577739" cy="673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ADVANCED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553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Security implications of social network sites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784668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highlight>
                  <a:srgbClr val="FFFF00"/>
                </a:highlight>
                <a:ea typeface="Times New Roman" panose="02020603050405020304" pitchFamily="18" charset="0"/>
              </a:rPr>
              <a:t>When deciding how much information to reveal because: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internet provides a sense of anonymity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lack of physical interaction provides a false sense of security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they tailor the information for their friends to read, forgetting that others may see it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they want to offer insights to impress potential friends or associates.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062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How information is used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16130"/>
            <a:ext cx="10117138" cy="244627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Organizations use the information that is gathered to generate statistics about their sites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information is also used for marketing.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Some sites may collect your information for malicious purposes.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36F1C9-689B-7F1E-09CD-B756C588005A}"/>
              </a:ext>
            </a:extLst>
          </p:cNvPr>
          <p:cNvSpPr/>
          <p:nvPr/>
        </p:nvSpPr>
        <p:spPr>
          <a:xfrm>
            <a:off x="-1" y="4214648"/>
            <a:ext cx="12192001" cy="2653861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87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How information is used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16130"/>
            <a:ext cx="10117138" cy="246729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attackers can steal your identity and use and abuse your personal information for financial gain.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Attackers may use this type of information once then sell it to other people.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 attackers can alter the security settings on your computer to access and use your computer for other malicious activity.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94025-3D98-8900-FA49-EC6D3792853E}"/>
              </a:ext>
            </a:extLst>
          </p:cNvPr>
          <p:cNvSpPr/>
          <p:nvPr/>
        </p:nvSpPr>
        <p:spPr>
          <a:xfrm>
            <a:off x="0" y="4214649"/>
            <a:ext cx="12192001" cy="2653861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38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to </a:t>
            </a:r>
            <a:r>
              <a:rPr lang="en-US" dirty="0" err="1"/>
              <a:t>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575752"/>
            <a:ext cx="10117138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Review privacy policies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an internet search to find out the recommended privacy settings for a laptop, tablet, and smartphone. 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Make notes on how to apply these settings on your own device.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Find out about data protection laws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Complete an internet search and find out what data protection laws apply in Uganda. For example, is it legal for a bank to sell customers’ personal details like names, addresses, phone numbers and email addresses?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Research why data protection laws are needed and what would happen if they did not exist.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Safety and security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95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2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2: </a:t>
            </a:r>
            <a:r>
              <a:rPr lang="en-GB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Protecting personal data and privacy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115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Protecting yourself online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589703"/>
            <a:ext cx="5412798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1000"/>
              <a:buNone/>
              <a:tabLst>
                <a:tab pos="457200" algn="l"/>
              </a:tabLst>
              <a:defRPr/>
            </a:pPr>
            <a:r>
              <a:rPr lang="en-GB" sz="2400" b="1" dirty="0">
                <a:solidFill>
                  <a:srgbClr val="2D2926"/>
                </a:solidFill>
                <a:latin typeface="Arial" panose="020B0604020202020204"/>
              </a:rPr>
              <a:t>How can you protect yourself?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Limit the amount of personal information you share.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Remember that the internet is a public resource.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Be wary of strangers.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Be sceptical.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Evaluate your settings.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Be wary of third-party applications.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Check privacy policies. </a:t>
            </a:r>
            <a:endParaRPr kumimoji="0" lang="en-GB" sz="19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7AE9A77-EACF-521C-8A23-69520C6F8F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236" y="2001034"/>
            <a:ext cx="5276325" cy="3517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123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Guidelines for sharing personal information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3241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View the internet as a novel, not a diary.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Limit the amount of personal information you post.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Realize that you cannot take it back.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You are not anonymous.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06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solidFill>
            <a:srgbClr val="DB5B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ea typeface="Times New Roman" panose="02020603050405020304" pitchFamily="18" charset="0"/>
              </a:rPr>
              <a:t>Reduce email threats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741912"/>
            <a:ext cx="5928163" cy="41715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Phishing emails are the most common attack routes.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 phishing email is </a:t>
            </a:r>
            <a:r>
              <a:rPr lang="en-GB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is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 sent to you pretending to be for a certain purpose, to get a response from you.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It relies on you making a mistake and answering the email or clicking on a link in the email.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There are many indicators that can help you to identify a phishing email.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Banks will never send an email with a link to update something on your account. 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Check for spelling mistakes or strange addresses.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 not click on links from emails. 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FECE3023-7171-4375-F8EE-C3FDC2F772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361" y="1542215"/>
            <a:ext cx="4441153" cy="39230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5202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FBE6E-9570-9C31-8D3F-D2F7F32AD7E4}"/>
              </a:ext>
            </a:extLst>
          </p:cNvPr>
          <p:cNvSpPr/>
          <p:nvPr/>
        </p:nvSpPr>
        <p:spPr>
          <a:xfrm>
            <a:off x="0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01AF-E3A6-2143-5F20-1CDCB3AAE455}"/>
              </a:ext>
            </a:extLst>
          </p:cNvPr>
          <p:cNvSpPr txBox="1">
            <a:spLocks/>
          </p:cNvSpPr>
          <p:nvPr/>
        </p:nvSpPr>
        <p:spPr>
          <a:xfrm>
            <a:off x="5403274" y="2589275"/>
            <a:ext cx="5751296" cy="33241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Social engineering attacks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Phishing attacks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Vishing attacks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Smishing attacks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Avoiding social engineering and phishing attacks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BEF245-FB98-38AD-0CDD-49AD25036EE3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06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48403-F0DA-7CDA-08C0-4C2559D51E7D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938753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Common indicators of phishing attempts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880361"/>
            <a:ext cx="5732145" cy="30330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Be aware of these indicators: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Suspicious sender’s email address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Generic greetings and signatures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Spoofed hyperlinks and websites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Spelling and layout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Suspicious attachments </a:t>
            </a:r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938752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285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6" y="1"/>
            <a:ext cx="11172824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solidFill>
                  <a:schemeClr val="tx1"/>
                </a:solidFill>
                <a:ea typeface="Times New Roman" panose="02020603050405020304" pitchFamily="18" charset="0"/>
              </a:rPr>
              <a:t>Avoid being a victim 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1621234"/>
            <a:ext cx="6968687" cy="44899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Be suspicious of unsolicited phone calls, visits, or email messages.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Do not provide personal information.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Do not put personal or financial information in emails.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Don't send sensitive information over the internet.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Pay attention to the Uniform Resource Locator (URL) of a website.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When making a payment, look for a closed padlock icon.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Try to verify email requests.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Install and maintain filters.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tabLst>
                <a:tab pos="4572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D2926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Enforce multi-factor authentication (MFA).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F68B-7A30-C095-C225-435C94EDA28F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rgbClr val="6A1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  <p:pic>
        <p:nvPicPr>
          <p:cNvPr id="1026" name="Picture 2" descr="Free vector phishing account concept">
            <a:extLst>
              <a:ext uri="{FF2B5EF4-FFF2-40B4-BE49-F238E27FC236}">
                <a16:creationId xmlns:a16="http://schemas.microsoft.com/office/drawing/2014/main" id="{CA195EC5-1E84-31D5-1CF0-A7BC0E5B9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2727" y="1953346"/>
            <a:ext cx="3825765" cy="382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No sign with solid fill">
            <a:extLst>
              <a:ext uri="{FF2B5EF4-FFF2-40B4-BE49-F238E27FC236}">
                <a16:creationId xmlns:a16="http://schemas.microsoft.com/office/drawing/2014/main" id="{64A94736-781B-0DF7-5D47-ADDD6AC82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2957" y="4405920"/>
            <a:ext cx="1705303" cy="17053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68509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14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Words>621</Words>
  <Application>Microsoft Office PowerPoint</Application>
  <PresentationFormat>Widescreen</PresentationFormat>
  <Paragraphs>78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Courier New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3</cp:revision>
  <dcterms:created xsi:type="dcterms:W3CDTF">2022-10-18T08:17:32Z</dcterms:created>
  <dcterms:modified xsi:type="dcterms:W3CDTF">2022-12-15T10:22:56Z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